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embeddedFontLs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ExtraBold" panose="00000900000000000000" pitchFamily="2" charset="0"/>
      <p:bold r:id="rId28"/>
      <p:boldItalic r:id="rId29"/>
    </p:embeddedFont>
    <p:embeddedFont>
      <p:font typeface="Montserrat Light" panose="00000400000000000000" pitchFamily="2" charset="0"/>
      <p:regular r:id="rId30"/>
      <p:bold r:id="rId31"/>
      <p:italic r:id="rId32"/>
      <p:boldItalic r:id="rId33"/>
    </p:embeddedFont>
    <p:embeddedFont>
      <p:font typeface="Montserrat SemiBold" panose="000007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Q4Dc0b9SuHiUCeS5y7QqtkK18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ca94f2bcb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ca94f2bcb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ca94f28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eca94f28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ca94f2b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ca94f2b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ca94f2bcb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ca94f2bcb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ca94f2bcb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eca94f2bcb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eca94f2bcb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eca94f2bcb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eca94f2bcb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eca94f2bcb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ca94f2bcb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ca94f2bcb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eca94f2bcb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eca94f2bcb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ca94f2bcb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eca94f2bcb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ca94f2bcb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ca94f2bcb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ca94f2bcb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eca94f2bcb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eca94f2bcb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eca94f2bcb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ca94f2bcb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eca94f2bcb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ca94f2bcb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eca94f2bcb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7920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eca94f2bcb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eca94f2bcb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eca94f2bcb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eca94f2bcb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ca94f2bcb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ca94f2bcb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eca94f2bcb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eca94f2bcb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eca94f2bcb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eca94f2bcb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ExtraBol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ExtraBol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ExtraBol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ExtraBol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11706225" y="6403974"/>
            <a:ext cx="323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ca94f2829_0_1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eca94f2829_0_1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geca94f2829_0_1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 ExtraBold"/>
              <a:buNone/>
              <a:defRPr sz="44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912DCA-B75F-B301-8F69-44AA3F913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2" name="Google Shape;65;p1">
            <a:extLst>
              <a:ext uri="{FF2B5EF4-FFF2-40B4-BE49-F238E27FC236}">
                <a16:creationId xmlns:a16="http://schemas.microsoft.com/office/drawing/2014/main" id="{E15F5A06-2247-72A3-5133-F5588FDFCB48}"/>
              </a:ext>
            </a:extLst>
          </p:cNvPr>
          <p:cNvSpPr txBox="1">
            <a:spLocks/>
          </p:cNvSpPr>
          <p:nvPr/>
        </p:nvSpPr>
        <p:spPr>
          <a:xfrm>
            <a:off x="1781354" y="195846"/>
            <a:ext cx="8629291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Download this PowerPoint Template and make your own edits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1DA58C-4668-4E30-6BDE-574EAF991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7176" y="1761735"/>
            <a:ext cx="4681269" cy="238760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THEME 1 - Inspiration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ca94f2bcb_0_20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457200" lvl="0" indent="-609600" algn="ctr" rtl="0">
              <a:spcBef>
                <a:spcPts val="0"/>
              </a:spcBef>
              <a:spcAft>
                <a:spcPts val="0"/>
              </a:spcAft>
              <a:buSzPts val="6000"/>
              <a:buAutoNum type="arabicPeriod"/>
            </a:pPr>
            <a:r>
              <a:rPr lang="en-CA"/>
              <a:t>Explore Mars</a:t>
            </a:r>
            <a:endParaRPr/>
          </a:p>
        </p:txBody>
      </p:sp>
      <p:sp>
        <p:nvSpPr>
          <p:cNvPr id="71" name="Google Shape;71;geca94f2bcb_0_20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CA" dirty="0"/>
              <a:t>Watch Inspiration Modules Parts I and II before beginning this section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ca94f2829_0_0"/>
          <p:cNvSpPr txBox="1">
            <a:spLocks noGrp="1"/>
          </p:cNvSpPr>
          <p:nvPr>
            <p:ph type="title"/>
          </p:nvPr>
        </p:nvSpPr>
        <p:spPr>
          <a:xfrm>
            <a:off x="-982375" y="-66142"/>
            <a:ext cx="14020800" cy="1767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100"/>
              <a:t>What makes Mars so Interesting and Cool?</a:t>
            </a:r>
            <a:endParaRPr sz="4100" b="0"/>
          </a:p>
        </p:txBody>
      </p:sp>
      <p:sp>
        <p:nvSpPr>
          <p:cNvPr id="77" name="Google Shape;77;geca94f2829_0_0"/>
          <p:cNvSpPr txBox="1"/>
          <p:nvPr/>
        </p:nvSpPr>
        <p:spPr>
          <a:xfrm>
            <a:off x="415600" y="1581467"/>
            <a:ext cx="3508800" cy="9933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geca94f2829_0_0"/>
          <p:cNvSpPr txBox="1"/>
          <p:nvPr/>
        </p:nvSpPr>
        <p:spPr>
          <a:xfrm>
            <a:off x="4341600" y="1581467"/>
            <a:ext cx="3508800" cy="993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geca94f2829_0_0"/>
          <p:cNvSpPr txBox="1"/>
          <p:nvPr/>
        </p:nvSpPr>
        <p:spPr>
          <a:xfrm>
            <a:off x="8267600" y="1581467"/>
            <a:ext cx="3508800" cy="993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geca94f282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2233" y="188978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geca94f2829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57300" y="3295950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eca94f2829_0_0"/>
          <p:cNvSpPr/>
          <p:nvPr/>
        </p:nvSpPr>
        <p:spPr>
          <a:xfrm>
            <a:off x="-980400" y="47136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eca94f2829_0_0"/>
          <p:cNvSpPr/>
          <p:nvPr/>
        </p:nvSpPr>
        <p:spPr>
          <a:xfrm>
            <a:off x="4260908" y="5500408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geca94f2829_0_0"/>
          <p:cNvSpPr txBox="1"/>
          <p:nvPr/>
        </p:nvSpPr>
        <p:spPr>
          <a:xfrm>
            <a:off x="-1417600" y="13569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Thoughtful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geca94f282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833" y="542561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eca94f2829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5704" y="5500546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eca94f2829_0_0"/>
          <p:cNvSpPr/>
          <p:nvPr/>
        </p:nvSpPr>
        <p:spPr>
          <a:xfrm>
            <a:off x="3582096" y="55653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eca94f2829_0_0"/>
          <p:cNvSpPr/>
          <p:nvPr/>
        </p:nvSpPr>
        <p:spPr>
          <a:xfrm>
            <a:off x="-1075400" y="6001633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geca94f2829_0_0"/>
          <p:cNvSpPr txBox="1"/>
          <p:nvPr/>
        </p:nvSpPr>
        <p:spPr>
          <a:xfrm>
            <a:off x="-1417600" y="280408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So cool!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geca94f2829_0_0"/>
          <p:cNvSpPr txBox="1"/>
          <p:nvPr/>
        </p:nvSpPr>
        <p:spPr>
          <a:xfrm>
            <a:off x="-1417600" y="41445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Love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geca94f2829_0_0"/>
          <p:cNvSpPr txBox="1"/>
          <p:nvPr/>
        </p:nvSpPr>
        <p:spPr>
          <a:xfrm>
            <a:off x="-1417600" y="542563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Unique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geca94f2829_0_0"/>
          <p:cNvSpPr txBox="1"/>
          <p:nvPr/>
        </p:nvSpPr>
        <p:spPr>
          <a:xfrm>
            <a:off x="-1598400" y="305900"/>
            <a:ext cx="15969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Please ONLY copy &amp; paste the icons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3" name="Google Shape;93;geca94f2829_0_0"/>
          <p:cNvSpPr txBox="1"/>
          <p:nvPr/>
        </p:nvSpPr>
        <p:spPr>
          <a:xfrm>
            <a:off x="-1600" y="-695267"/>
            <a:ext cx="121920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Copy &amp; paste the text boxes and fill in your answers.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ca94f2bcb_0_0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fun facts about Mars</a:t>
            </a:r>
            <a:endParaRPr/>
          </a:p>
        </p:txBody>
      </p:sp>
      <p:sp>
        <p:nvSpPr>
          <p:cNvPr id="99" name="Google Shape;99;geca94f2bcb_0_0"/>
          <p:cNvSpPr txBox="1">
            <a:spLocks noGrp="1"/>
          </p:cNvSpPr>
          <p:nvPr>
            <p:ph type="body" idx="1"/>
          </p:nvPr>
        </p:nvSpPr>
        <p:spPr>
          <a:xfrm>
            <a:off x="58027" y="1932125"/>
            <a:ext cx="12046200" cy="60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There have been 59 missions to Mars - 29 were successful!</a:t>
            </a:r>
            <a:endParaRPr/>
          </a:p>
          <a:p>
            <a:pPr marL="1219200" lvl="1" indent="-457200" algn="l" rtl="0"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CA"/>
              <a:t>Perseverance the rover, with Ingenuity the helicopter, launched on July 31, 2020 and landed safely on February 18th, 2021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Most Earth-like planet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Thin atmosphere, very little pressure, made of CO</a:t>
            </a:r>
            <a:r>
              <a:rPr lang="en-CA" baseline="-25000"/>
              <a:t>2</a:t>
            </a:r>
            <a:endParaRPr baseline="-25000"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Intense dust storms &amp; blue sunsets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May have had an ancient global ocean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eca94f2bcb_0_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51117"/>
            <a:ext cx="12192000" cy="3706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eca94f2bcb_0_50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fun facts about Mars</a:t>
            </a:r>
            <a:endParaRPr/>
          </a:p>
        </p:txBody>
      </p:sp>
      <p:sp>
        <p:nvSpPr>
          <p:cNvPr id="106" name="Google Shape;106;geca94f2bcb_0_50"/>
          <p:cNvSpPr txBox="1">
            <a:spLocks noGrp="1"/>
          </p:cNvSpPr>
          <p:nvPr>
            <p:ph type="body" idx="1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Has temperatures ranging from -153 – 20 °C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Surface appears red because of iron, and is very dusty and dry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ca94f2bcb_0_101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fun facts about Mars</a:t>
            </a:r>
            <a:endParaRPr/>
          </a:p>
        </p:txBody>
      </p:sp>
      <p:sp>
        <p:nvSpPr>
          <p:cNvPr id="112" name="Google Shape;112;geca94f2bcb_0_101"/>
          <p:cNvSpPr txBox="1">
            <a:spLocks noGrp="1"/>
          </p:cNvSpPr>
          <p:nvPr>
            <p:ph type="body" idx="1"/>
          </p:nvPr>
        </p:nvSpPr>
        <p:spPr>
          <a:xfrm>
            <a:off x="554127" y="2048850"/>
            <a:ext cx="11359800" cy="60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Has the highest mountain in the Solar System, a volcano, Olympus Mons (24 km high)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Deepest valley on Mars is Valles Marineris 2-7 km deep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The North is quite flat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the South has many mountains and valleys 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Has polar ice caps of dust and ice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eca94f2bcb_0_151"/>
          <p:cNvPicPr preferRelativeResize="0"/>
          <p:nvPr/>
        </p:nvPicPr>
        <p:blipFill rotWithShape="1">
          <a:blip r:embed="rId3">
            <a:alphaModFix/>
          </a:blip>
          <a:srcRect l="33507" t="28031" r="21815"/>
          <a:stretch/>
        </p:blipFill>
        <p:spPr>
          <a:xfrm>
            <a:off x="8942000" y="2022567"/>
            <a:ext cx="2834403" cy="256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eca94f2bcb_0_151"/>
          <p:cNvPicPr preferRelativeResize="0"/>
          <p:nvPr/>
        </p:nvPicPr>
        <p:blipFill rotWithShape="1">
          <a:blip r:embed="rId4">
            <a:alphaModFix/>
          </a:blip>
          <a:srcRect t="-8402" b="65487"/>
          <a:stretch/>
        </p:blipFill>
        <p:spPr>
          <a:xfrm>
            <a:off x="0" y="4809500"/>
            <a:ext cx="12192000" cy="204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eca94f2bcb_0_151"/>
          <p:cNvSpPr txBox="1">
            <a:spLocks noGrp="1"/>
          </p:cNvSpPr>
          <p:nvPr>
            <p:ph type="title"/>
          </p:nvPr>
        </p:nvSpPr>
        <p:spPr>
          <a:xfrm>
            <a:off x="554127" y="181550"/>
            <a:ext cx="113607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Stuck? Here are some Google suggestions!</a:t>
            </a:r>
            <a:endParaRPr/>
          </a:p>
        </p:txBody>
      </p:sp>
      <p:sp>
        <p:nvSpPr>
          <p:cNvPr id="120" name="Google Shape;120;geca94f2bcb_0_151"/>
          <p:cNvSpPr txBox="1">
            <a:spLocks noGrp="1"/>
          </p:cNvSpPr>
          <p:nvPr>
            <p:ph type="body" idx="1"/>
          </p:nvPr>
        </p:nvSpPr>
        <p:spPr>
          <a:xfrm>
            <a:off x="415600" y="1356975"/>
            <a:ext cx="85263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Missions to Mars (i.e. What was the most recent one?)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What is the atmosphere and weather like? </a:t>
            </a:r>
            <a:endParaRPr/>
          </a:p>
          <a:p>
            <a:pPr marL="1219200" lvl="1" indent="-457200" algn="l" rtl="0"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CA"/>
              <a:t>Fun fact: Mars has blue sunsets!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What is its surface and landscape like?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What could be some tourist attractions on Mars? 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What are other fun facts about Mars?</a:t>
            </a:r>
            <a:endParaRPr/>
          </a:p>
        </p:txBody>
      </p:sp>
      <p:pic>
        <p:nvPicPr>
          <p:cNvPr id="121" name="Google Shape;121;geca94f2bcb_0_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47866" y="3783733"/>
            <a:ext cx="3196333" cy="2762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ca94f2bcb_0_2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2. Zero Waste</a:t>
            </a:r>
            <a:endParaRPr/>
          </a:p>
        </p:txBody>
      </p:sp>
      <p:sp>
        <p:nvSpPr>
          <p:cNvPr id="127" name="Google Shape;127;geca94f2bcb_0_2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/>
            <a:r>
              <a:rPr lang="en-US" dirty="0"/>
              <a:t>Watch Inspiration Modules Parts I and II before beginning this section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eca94f2bcb_0_209"/>
          <p:cNvSpPr txBox="1">
            <a:spLocks noGrp="1"/>
          </p:cNvSpPr>
          <p:nvPr>
            <p:ph type="title"/>
          </p:nvPr>
        </p:nvSpPr>
        <p:spPr>
          <a:xfrm>
            <a:off x="-982375" y="-66142"/>
            <a:ext cx="14020800" cy="1767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100"/>
              <a:t>How can we make travel less wasteful?</a:t>
            </a:r>
            <a:endParaRPr sz="4100" b="0"/>
          </a:p>
        </p:txBody>
      </p:sp>
      <p:sp>
        <p:nvSpPr>
          <p:cNvPr id="133" name="Google Shape;133;geca94f2bcb_0_209"/>
          <p:cNvSpPr txBox="1"/>
          <p:nvPr/>
        </p:nvSpPr>
        <p:spPr>
          <a:xfrm>
            <a:off x="415600" y="1581467"/>
            <a:ext cx="3508800" cy="9933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eca94f2bcb_0_209"/>
          <p:cNvSpPr txBox="1"/>
          <p:nvPr/>
        </p:nvSpPr>
        <p:spPr>
          <a:xfrm>
            <a:off x="4341600" y="1581467"/>
            <a:ext cx="3508800" cy="993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geca94f2bcb_0_209"/>
          <p:cNvSpPr txBox="1"/>
          <p:nvPr/>
        </p:nvSpPr>
        <p:spPr>
          <a:xfrm>
            <a:off x="8267600" y="1581467"/>
            <a:ext cx="3508800" cy="993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geca94f2bcb_0_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2233" y="188978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eca94f2bcb_0_2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57300" y="3295950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eca94f2bcb_0_209"/>
          <p:cNvSpPr/>
          <p:nvPr/>
        </p:nvSpPr>
        <p:spPr>
          <a:xfrm>
            <a:off x="-980400" y="47136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eca94f2bcb_0_209"/>
          <p:cNvSpPr/>
          <p:nvPr/>
        </p:nvSpPr>
        <p:spPr>
          <a:xfrm>
            <a:off x="4260908" y="5500408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eca94f2bcb_0_209"/>
          <p:cNvSpPr txBox="1"/>
          <p:nvPr/>
        </p:nvSpPr>
        <p:spPr>
          <a:xfrm>
            <a:off x="-1417600" y="13569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Thoughtful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geca94f2bcb_0_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833" y="542561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eca94f2bcb_0_2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5704" y="5500546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eca94f2bcb_0_209"/>
          <p:cNvSpPr/>
          <p:nvPr/>
        </p:nvSpPr>
        <p:spPr>
          <a:xfrm>
            <a:off x="3582096" y="55653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eca94f2bcb_0_209"/>
          <p:cNvSpPr/>
          <p:nvPr/>
        </p:nvSpPr>
        <p:spPr>
          <a:xfrm>
            <a:off x="-1075400" y="6001633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eca94f2bcb_0_209"/>
          <p:cNvSpPr txBox="1"/>
          <p:nvPr/>
        </p:nvSpPr>
        <p:spPr>
          <a:xfrm>
            <a:off x="-1417600" y="280408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So cool!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geca94f2bcb_0_209"/>
          <p:cNvSpPr txBox="1"/>
          <p:nvPr/>
        </p:nvSpPr>
        <p:spPr>
          <a:xfrm>
            <a:off x="-1417600" y="41445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Love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geca94f2bcb_0_209"/>
          <p:cNvSpPr txBox="1"/>
          <p:nvPr/>
        </p:nvSpPr>
        <p:spPr>
          <a:xfrm>
            <a:off x="-1417600" y="542563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Unique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geca94f2bcb_0_209"/>
          <p:cNvSpPr txBox="1"/>
          <p:nvPr/>
        </p:nvSpPr>
        <p:spPr>
          <a:xfrm>
            <a:off x="-1598400" y="305900"/>
            <a:ext cx="15969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Please ONLY copy &amp; paste the icons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9" name="Google Shape;149;geca94f2bcb_0_209"/>
          <p:cNvSpPr txBox="1"/>
          <p:nvPr/>
        </p:nvSpPr>
        <p:spPr>
          <a:xfrm>
            <a:off x="-1600" y="-695267"/>
            <a:ext cx="121920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Copy &amp; paste the text boxes and fill in your answers.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eca94f2bcb_0_235"/>
          <p:cNvSpPr txBox="1">
            <a:spLocks noGrp="1"/>
          </p:cNvSpPr>
          <p:nvPr>
            <p:ph type="title"/>
          </p:nvPr>
        </p:nvSpPr>
        <p:spPr>
          <a:xfrm>
            <a:off x="1377708" y="268968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things to think about </a:t>
            </a:r>
            <a:endParaRPr/>
          </a:p>
        </p:txBody>
      </p:sp>
      <p:pic>
        <p:nvPicPr>
          <p:cNvPr id="155" name="Google Shape;155;geca94f2bcb_0_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667" y="1627417"/>
            <a:ext cx="1126067" cy="112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eca94f2bcb_0_2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100" y="3023950"/>
            <a:ext cx="1185199" cy="118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eca94f2bcb_0_2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4950" y="1504600"/>
            <a:ext cx="1282099" cy="128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eca94f2bcb_0_2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51967" y="1356950"/>
            <a:ext cx="1429467" cy="142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eca94f2bcb_0_235"/>
          <p:cNvPicPr preferRelativeResize="0"/>
          <p:nvPr/>
        </p:nvPicPr>
        <p:blipFill rotWithShape="1">
          <a:blip r:embed="rId7">
            <a:alphaModFix/>
          </a:blip>
          <a:srcRect l="-327760" t="-80340" r="327760" b="80340"/>
          <a:stretch/>
        </p:blipFill>
        <p:spPr>
          <a:xfrm>
            <a:off x="-1030833" y="1420567"/>
            <a:ext cx="852301" cy="85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eca94f2bcb_0_2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986500" y="2947133"/>
            <a:ext cx="763601" cy="76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eca94f2bcb_0_2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37567" y="1504600"/>
            <a:ext cx="1282099" cy="128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eca94f2bcb_0_2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04800" y="4665950"/>
            <a:ext cx="1126067" cy="112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eca94f2bcb_0_2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22050" y="2859983"/>
            <a:ext cx="1513134" cy="1513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eca94f2bcb_0_2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54939" y="2975500"/>
            <a:ext cx="1282099" cy="1282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eca94f2bcb_0_23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60200" y="1598915"/>
            <a:ext cx="1282099" cy="1282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eca94f2bcb_0_23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25417" y="4385000"/>
            <a:ext cx="1282099" cy="1282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eca94f2bcb_0_23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4217" y="3944567"/>
            <a:ext cx="2162966" cy="2162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eca94f2bcb_0_23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30134" y="4278868"/>
            <a:ext cx="1513166" cy="151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eca94f2bcb_0_23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222433" y="3739368"/>
            <a:ext cx="1126067" cy="1126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eca94f2bcb_0_23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454967" y="4446390"/>
            <a:ext cx="1282067" cy="1282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eca94f2bcb_0_23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925433" y="3022695"/>
            <a:ext cx="1126067" cy="112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eca94f2bcb_0_235"/>
          <p:cNvSpPr txBox="1"/>
          <p:nvPr/>
        </p:nvSpPr>
        <p:spPr>
          <a:xfrm>
            <a:off x="1701783" y="-644467"/>
            <a:ext cx="87885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ExtraBold"/>
                <a:ea typeface="Montserrat ExtraBold"/>
                <a:cs typeface="Montserrat ExtraBold"/>
                <a:sym typeface="Montserrat ExtraBold"/>
              </a:rPr>
              <a:t>Copy &amp; paste the icons over what travel products you think are good or wasteful</a:t>
            </a:r>
            <a:endParaRPr sz="1600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3" name="Google Shape;173;geca94f2bcb_0_235"/>
          <p:cNvSpPr txBox="1"/>
          <p:nvPr/>
        </p:nvSpPr>
        <p:spPr>
          <a:xfrm>
            <a:off x="-1598400" y="305900"/>
            <a:ext cx="15969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Please ONLY copy &amp; paste the icons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4" name="Google Shape;174;geca94f2bcb_0_235"/>
          <p:cNvSpPr txBox="1"/>
          <p:nvPr/>
        </p:nvSpPr>
        <p:spPr>
          <a:xfrm>
            <a:off x="-1349767" y="2458200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Wasteful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geca94f2bcb_0_235"/>
          <p:cNvSpPr txBox="1"/>
          <p:nvPr/>
        </p:nvSpPr>
        <p:spPr>
          <a:xfrm>
            <a:off x="-1386633" y="39445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Maybe?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Depends?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geca94f2bcb_0_2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030833" y="1622967"/>
            <a:ext cx="852301" cy="85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eca94f2bcb_0_235"/>
          <p:cNvSpPr txBox="1"/>
          <p:nvPr/>
        </p:nvSpPr>
        <p:spPr>
          <a:xfrm>
            <a:off x="-1312683" y="13569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Good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ca94f2bcb_0_371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things to think about:</a:t>
            </a:r>
            <a:endParaRPr/>
          </a:p>
        </p:txBody>
      </p:sp>
      <p:sp>
        <p:nvSpPr>
          <p:cNvPr id="183" name="Google Shape;183;geca94f2bcb_0_371"/>
          <p:cNvSpPr txBox="1">
            <a:spLocks noGrp="1"/>
          </p:cNvSpPr>
          <p:nvPr>
            <p:ph type="body" idx="1"/>
          </p:nvPr>
        </p:nvSpPr>
        <p:spPr>
          <a:xfrm>
            <a:off x="113833" y="1697567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Why do we want to decrease how much waste we make?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How do we decrease waste in your everyday life?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When we go to school, a day trip, or camping, what are some things we end up throwing in the garbage? How can we avoid that? </a:t>
            </a:r>
            <a:endParaRPr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A space trip will take a really long time, probably at least a year. How do we avoid making a lot of garbage on such a long trip from home?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ca94f2bcb_0_321"/>
          <p:cNvSpPr txBox="1">
            <a:spLocks noGrp="1"/>
          </p:cNvSpPr>
          <p:nvPr>
            <p:ph type="body" idx="1"/>
          </p:nvPr>
        </p:nvSpPr>
        <p:spPr>
          <a:xfrm>
            <a:off x="329975" y="2088285"/>
            <a:ext cx="11360700" cy="25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/>
              <a:t>When we go to school, a day trip, or camping, what are some things we end up throwing in the garbage? How can we avoid that?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eca94f2bcb_0_321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things to think about: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ca94f2bcb_0_4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3. Mind, Body &amp; Mars</a:t>
            </a:r>
            <a:endParaRPr/>
          </a:p>
        </p:txBody>
      </p:sp>
      <p:sp>
        <p:nvSpPr>
          <p:cNvPr id="195" name="Google Shape;195;geca94f2bcb_0_4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/>
            <a:r>
              <a:rPr lang="en-US" dirty="0"/>
              <a:t>Watch Inspiration Modules Parts I and II before beginning this section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eca94f2bcb_0_426"/>
          <p:cNvSpPr txBox="1">
            <a:spLocks noGrp="1"/>
          </p:cNvSpPr>
          <p:nvPr>
            <p:ph type="title"/>
          </p:nvPr>
        </p:nvSpPr>
        <p:spPr>
          <a:xfrm>
            <a:off x="-361900" y="-66150"/>
            <a:ext cx="12993000" cy="1767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100"/>
              <a:t>What cheers you up? What makes you </a:t>
            </a:r>
            <a:endParaRPr sz="4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100"/>
              <a:t>feel happy and healthy? </a:t>
            </a:r>
            <a:endParaRPr sz="4100" b="0"/>
          </a:p>
        </p:txBody>
      </p:sp>
      <p:sp>
        <p:nvSpPr>
          <p:cNvPr id="201" name="Google Shape;201;geca94f2bcb_0_426"/>
          <p:cNvSpPr txBox="1"/>
          <p:nvPr/>
        </p:nvSpPr>
        <p:spPr>
          <a:xfrm>
            <a:off x="415600" y="1581467"/>
            <a:ext cx="3508800" cy="9933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geca94f2bcb_0_426"/>
          <p:cNvSpPr txBox="1"/>
          <p:nvPr/>
        </p:nvSpPr>
        <p:spPr>
          <a:xfrm>
            <a:off x="4341600" y="1581467"/>
            <a:ext cx="3508800" cy="993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geca94f2bcb_0_426"/>
          <p:cNvSpPr txBox="1"/>
          <p:nvPr/>
        </p:nvSpPr>
        <p:spPr>
          <a:xfrm>
            <a:off x="8267600" y="1581467"/>
            <a:ext cx="3508800" cy="993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Enter Text Here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4" name="Google Shape;204;geca94f2bcb_0_4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2233" y="188978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eca94f2bcb_0_4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57300" y="3295950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eca94f2bcb_0_426"/>
          <p:cNvSpPr/>
          <p:nvPr/>
        </p:nvSpPr>
        <p:spPr>
          <a:xfrm>
            <a:off x="-980400" y="47136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eca94f2bcb_0_426"/>
          <p:cNvSpPr/>
          <p:nvPr/>
        </p:nvSpPr>
        <p:spPr>
          <a:xfrm>
            <a:off x="4260908" y="5500408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eca94f2bcb_0_426"/>
          <p:cNvSpPr txBox="1"/>
          <p:nvPr/>
        </p:nvSpPr>
        <p:spPr>
          <a:xfrm>
            <a:off x="-1417600" y="13569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Thoughtful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geca94f2bcb_0_4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833" y="5425613"/>
            <a:ext cx="845266" cy="845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eca94f2bcb_0_4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5704" y="5500546"/>
            <a:ext cx="695400" cy="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eca94f2bcb_0_426"/>
          <p:cNvSpPr/>
          <p:nvPr/>
        </p:nvSpPr>
        <p:spPr>
          <a:xfrm>
            <a:off x="3582096" y="5565333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eca94f2bcb_0_426"/>
          <p:cNvSpPr/>
          <p:nvPr/>
        </p:nvSpPr>
        <p:spPr>
          <a:xfrm>
            <a:off x="-1075400" y="6001633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eca94f2bcb_0_426"/>
          <p:cNvSpPr txBox="1"/>
          <p:nvPr/>
        </p:nvSpPr>
        <p:spPr>
          <a:xfrm>
            <a:off x="-1417600" y="280408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So cool!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geca94f2bcb_0_426"/>
          <p:cNvSpPr txBox="1"/>
          <p:nvPr/>
        </p:nvSpPr>
        <p:spPr>
          <a:xfrm>
            <a:off x="-1417600" y="4144567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Love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geca94f2bcb_0_426"/>
          <p:cNvSpPr txBox="1"/>
          <p:nvPr/>
        </p:nvSpPr>
        <p:spPr>
          <a:xfrm>
            <a:off x="-1417600" y="5425633"/>
            <a:ext cx="14160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"/>
                <a:ea typeface="Montserrat"/>
                <a:cs typeface="Montserrat"/>
                <a:sym typeface="Montserrat"/>
              </a:rPr>
              <a:t>Unique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geca94f2bcb_0_426"/>
          <p:cNvSpPr txBox="1"/>
          <p:nvPr/>
        </p:nvSpPr>
        <p:spPr>
          <a:xfrm>
            <a:off x="-1598400" y="305900"/>
            <a:ext cx="15969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Please ONLY copy &amp; paste the icons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7" name="Google Shape;217;geca94f2bcb_0_426"/>
          <p:cNvSpPr txBox="1"/>
          <p:nvPr/>
        </p:nvSpPr>
        <p:spPr>
          <a:xfrm>
            <a:off x="-1600" y="-695267"/>
            <a:ext cx="121920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latin typeface="Montserrat SemiBold"/>
                <a:ea typeface="Montserrat SemiBold"/>
                <a:cs typeface="Montserrat SemiBold"/>
                <a:sym typeface="Montserrat SemiBold"/>
              </a:rPr>
              <a:t>Copy &amp; paste the text boxes and fill in your answers.</a:t>
            </a:r>
            <a:endParaRPr sz="16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eca94f2bcb_0_447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Some things to think about...</a:t>
            </a:r>
            <a:endParaRPr/>
          </a:p>
        </p:txBody>
      </p:sp>
      <p:sp>
        <p:nvSpPr>
          <p:cNvPr id="223" name="Google Shape;223;geca94f2bcb_0_447"/>
          <p:cNvSpPr txBox="1">
            <a:spLocks noGrp="1"/>
          </p:cNvSpPr>
          <p:nvPr>
            <p:ph type="body" idx="1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 dirty="0"/>
              <a:t>What makes you sad or frustrated or annoyed? </a:t>
            </a:r>
            <a:endParaRPr dirty="0"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 dirty="0"/>
              <a:t>What makes you happy?</a:t>
            </a:r>
            <a:endParaRPr dirty="0"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 dirty="0"/>
              <a:t>How do you relax? </a:t>
            </a:r>
            <a:endParaRPr dirty="0"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 dirty="0"/>
              <a:t>What makes you sick?</a:t>
            </a:r>
            <a:endParaRPr dirty="0"/>
          </a:p>
          <a:p>
            <a:pPr marL="609600" lvl="0" indent="-482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CA" dirty="0"/>
              <a:t>How do you get better when you’re sick?</a:t>
            </a:r>
            <a:endParaRPr dirty="0"/>
          </a:p>
        </p:txBody>
      </p:sp>
      <p:pic>
        <p:nvPicPr>
          <p:cNvPr id="224" name="Google Shape;224;geca94f2bcb_0_4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5473" y="1874841"/>
            <a:ext cx="794934" cy="86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eca94f2bcb_0_4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8626" y="2459551"/>
            <a:ext cx="794934" cy="86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eca94f2bcb_0_4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6517" y="3045040"/>
            <a:ext cx="751926" cy="73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eca94f2bcb_0_4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32940" y="3410492"/>
            <a:ext cx="864570" cy="864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eca94f2bcb_0_4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81050" y="3784158"/>
            <a:ext cx="993199" cy="9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eca94f2bcb_0_4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dirty="0"/>
              <a:t>Ranking Answers</a:t>
            </a:r>
            <a:endParaRPr dirty="0"/>
          </a:p>
        </p:txBody>
      </p:sp>
      <p:sp>
        <p:nvSpPr>
          <p:cNvPr id="195" name="Google Shape;195;geca94f2bcb_0_4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/>
            <a:r>
              <a:rPr lang="en-US" dirty="0"/>
              <a:t>Watch Inspiration Module Part III before beginning this section</a:t>
            </a:r>
          </a:p>
        </p:txBody>
      </p:sp>
    </p:spTree>
    <p:extLst>
      <p:ext uri="{BB962C8B-B14F-4D97-AF65-F5344CB8AC3E}">
        <p14:creationId xmlns:p14="http://schemas.microsoft.com/office/powerpoint/2010/main" val="3603551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eca94f2bcb_0_50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3359" dirty="0"/>
              <a:t>Which of today’s answers (yours or a past student’s) did you find the most THOUGHTFUL?</a:t>
            </a:r>
            <a:endParaRPr sz="3359" dirty="0"/>
          </a:p>
        </p:txBody>
      </p:sp>
      <p:sp>
        <p:nvSpPr>
          <p:cNvPr id="234" name="Google Shape;234;geca94f2bcb_0_50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5" name="Google Shape;235;geca94f2bcb_0_5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1008" y="79988"/>
            <a:ext cx="845266" cy="845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eca94f2bcb_0_50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3359"/>
              <a:t>Which of today’s answers (yours or a past student’s) did you find the COOLEST?</a:t>
            </a:r>
            <a:endParaRPr sz="3359"/>
          </a:p>
        </p:txBody>
      </p:sp>
      <p:sp>
        <p:nvSpPr>
          <p:cNvPr id="241" name="Google Shape;241;geca94f2bcb_0_50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geca94f2bcb_0_5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3879" y="221496"/>
            <a:ext cx="695400" cy="6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eca94f2bcb_0_51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3359"/>
              <a:t>Which of today’s answers (yours or a past student’s) did you LOVE the most?</a:t>
            </a:r>
            <a:endParaRPr sz="3359"/>
          </a:p>
        </p:txBody>
      </p:sp>
      <p:sp>
        <p:nvSpPr>
          <p:cNvPr id="248" name="Google Shape;248;geca94f2bcb_0_5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eca94f2bcb_0_512"/>
          <p:cNvSpPr/>
          <p:nvPr/>
        </p:nvSpPr>
        <p:spPr>
          <a:xfrm>
            <a:off x="11039446" y="381408"/>
            <a:ext cx="541500" cy="558900"/>
          </a:xfrm>
          <a:prstGeom prst="heart">
            <a:avLst/>
          </a:prstGeom>
          <a:solidFill>
            <a:srgbClr val="F1393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eca94f2bcb_0_5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3359"/>
              <a:t>Which of today’s answers (yours or a past student’s) did you find the most UNIQUE?</a:t>
            </a:r>
            <a:endParaRPr sz="3359"/>
          </a:p>
        </p:txBody>
      </p:sp>
      <p:sp>
        <p:nvSpPr>
          <p:cNvPr id="255" name="Google Shape;255;geca94f2bcb_0_5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eca94f2bcb_0_517"/>
          <p:cNvSpPr/>
          <p:nvPr/>
        </p:nvSpPr>
        <p:spPr>
          <a:xfrm>
            <a:off x="10938183" y="297458"/>
            <a:ext cx="731700" cy="6957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eca94f2bcb_0_5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Which of these 3 Topics do you want to explore further in future sessions?</a:t>
            </a:r>
            <a:endParaRPr/>
          </a:p>
        </p:txBody>
      </p:sp>
      <p:sp>
        <p:nvSpPr>
          <p:cNvPr id="262" name="Google Shape;262;geca94f2bcb_0_526"/>
          <p:cNvSpPr txBox="1"/>
          <p:nvPr/>
        </p:nvSpPr>
        <p:spPr>
          <a:xfrm>
            <a:off x="1554650" y="1752692"/>
            <a:ext cx="3508800" cy="9933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Explore Mars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geca94f2bcb_0_526"/>
          <p:cNvSpPr txBox="1"/>
          <p:nvPr/>
        </p:nvSpPr>
        <p:spPr>
          <a:xfrm>
            <a:off x="1554650" y="3255542"/>
            <a:ext cx="3508800" cy="9933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Waste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geca94f2bcb_0_526"/>
          <p:cNvSpPr txBox="1"/>
          <p:nvPr/>
        </p:nvSpPr>
        <p:spPr>
          <a:xfrm>
            <a:off x="1554650" y="4758392"/>
            <a:ext cx="3508800" cy="9933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CA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Mind, Body &amp; Mars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geca94f2bcb_0_526"/>
          <p:cNvSpPr/>
          <p:nvPr/>
        </p:nvSpPr>
        <p:spPr>
          <a:xfrm>
            <a:off x="8883616" y="2982843"/>
            <a:ext cx="1512900" cy="1266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dus Space">
  <a:themeElements>
    <a:clrScheme name="Custom 1">
      <a:dk1>
        <a:srgbClr val="000000"/>
      </a:dk1>
      <a:lt1>
        <a:srgbClr val="FFFFFF"/>
      </a:lt1>
      <a:dk2>
        <a:srgbClr val="2A3359"/>
      </a:dk2>
      <a:lt2>
        <a:srgbClr val="FFFFFF"/>
      </a:lt2>
      <a:accent1>
        <a:srgbClr val="44528E"/>
      </a:accent1>
      <a:accent2>
        <a:srgbClr val="A67DB8"/>
      </a:accent2>
      <a:accent3>
        <a:srgbClr val="EDBAA7"/>
      </a:accent3>
      <a:accent4>
        <a:srgbClr val="80DED9"/>
      </a:accent4>
      <a:accent5>
        <a:srgbClr val="00B4D8"/>
      </a:accent5>
      <a:accent6>
        <a:srgbClr val="70AD47"/>
      </a:accent6>
      <a:hlink>
        <a:srgbClr val="8591C5"/>
      </a:hlink>
      <a:folHlink>
        <a:srgbClr val="C69AA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708</Words>
  <Application>Microsoft Office PowerPoint</Application>
  <PresentationFormat>Widescreen</PresentationFormat>
  <Paragraphs>92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Montserrat Light</vt:lpstr>
      <vt:lpstr>Montserrat ExtraBold</vt:lpstr>
      <vt:lpstr>Arial</vt:lpstr>
      <vt:lpstr>Montserrat</vt:lpstr>
      <vt:lpstr>Montserrat SemiBold</vt:lpstr>
      <vt:lpstr>Indus Space</vt:lpstr>
      <vt:lpstr>THEME 1 - Inspiration</vt:lpstr>
      <vt:lpstr>Explore Mars</vt:lpstr>
      <vt:lpstr>What makes Mars so Interesting and Cool?</vt:lpstr>
      <vt:lpstr>Some fun facts about Mars</vt:lpstr>
      <vt:lpstr>Some fun facts about Mars</vt:lpstr>
      <vt:lpstr>Some fun facts about Mars</vt:lpstr>
      <vt:lpstr>Stuck? Here are some Google suggestions!</vt:lpstr>
      <vt:lpstr>2. Zero Waste</vt:lpstr>
      <vt:lpstr>How can we make travel less wasteful?</vt:lpstr>
      <vt:lpstr>Some things to think about </vt:lpstr>
      <vt:lpstr>Some things to think about:</vt:lpstr>
      <vt:lpstr>Some things to think about:</vt:lpstr>
      <vt:lpstr>3. Mind, Body &amp; Mars</vt:lpstr>
      <vt:lpstr>What cheers you up? What makes you  feel happy and healthy? </vt:lpstr>
      <vt:lpstr>Some things to think about...</vt:lpstr>
      <vt:lpstr>Ranking Answers</vt:lpstr>
      <vt:lpstr>Which of today’s answers (yours or a past student’s) did you find the most THOUGHTFUL?</vt:lpstr>
      <vt:lpstr>Which of today’s answers (yours or a past student’s) did you find the COOLEST?</vt:lpstr>
      <vt:lpstr>Which of today’s answers (yours or a past student’s) did you LOVE the most?</vt:lpstr>
      <vt:lpstr>Which of today’s answers (yours or a past student’s) did you find the most UNIQUE?</vt:lpstr>
      <vt:lpstr>Which of these 3 Topics do you want to explore further in future sessions?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 1 - Inspiration</dc:title>
  <dc:creator>Joey Ulmer</dc:creator>
  <cp:lastModifiedBy>Joey Ulmer</cp:lastModifiedBy>
  <cp:revision>2</cp:revision>
  <dcterms:created xsi:type="dcterms:W3CDTF">2021-09-04T19:55:55Z</dcterms:created>
  <dcterms:modified xsi:type="dcterms:W3CDTF">2023-08-30T20:18:34Z</dcterms:modified>
</cp:coreProperties>
</file>